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9" r:id="rId3"/>
    <p:sldId id="264" r:id="rId4"/>
    <p:sldId id="266" r:id="rId5"/>
    <p:sldId id="258" r:id="rId6"/>
    <p:sldId id="261" r:id="rId7"/>
    <p:sldId id="267" r:id="rId8"/>
    <p:sldId id="26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3910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96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30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04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799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14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83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3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3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78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17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74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31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4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65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22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4DB321A-D630-4069-8E6F-63D616259893}" type="datetimeFigureOut">
              <a:rPr lang="nl-NL" smtClean="0"/>
              <a:t>26-9-2019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4FEE005-12C8-47A0-B84D-8E2481E51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229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3889" y="1642396"/>
            <a:ext cx="9045527" cy="2535710"/>
          </a:xfrm>
        </p:spPr>
        <p:txBody>
          <a:bodyPr>
            <a:normAutofit fontScale="90000"/>
          </a:bodyPr>
          <a:lstStyle/>
          <a:p>
            <a:r>
              <a:rPr lang="nl-NL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Bijenstrategie dag. </a:t>
            </a:r>
            <a:r>
              <a:rPr lang="nl-NL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Leaflet</a:t>
            </a:r>
            <a:br>
              <a:rPr lang="nl-NL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</a:t>
            </a:r>
            <a:r>
              <a:rPr lang="nl-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6083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659" y="0"/>
            <a:ext cx="9530862" cy="10668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endParaRPr lang="nl-N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1225319"/>
            <a:ext cx="120841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nl-NL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0"/>
              </a:spcAft>
            </a:pP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assignment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lvl="0">
              <a:spcAft>
                <a:spcPts val="0"/>
              </a:spcAft>
            </a:pPr>
            <a:endParaRPr lang="nl-N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		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design a leaflet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endParaRPr lang="nl-NL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present in English.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How? 		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In Microsoft Publisher or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				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programmme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want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Paper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drawing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	is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allowed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doesn’t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suffer in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kind of leaflet?</a:t>
            </a:r>
          </a:p>
          <a:p>
            <a:pPr lvl="8"/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Biodiversity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Bijenstrategie</a:t>
            </a:r>
          </a:p>
        </p:txBody>
      </p:sp>
    </p:spTree>
    <p:extLst>
      <p:ext uri="{BB962C8B-B14F-4D97-AF65-F5344CB8AC3E}">
        <p14:creationId xmlns:p14="http://schemas.microsoft.com/office/powerpoint/2010/main" val="353434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659" y="0"/>
            <a:ext cx="9530862" cy="10668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Groups 3A/3B</a:t>
            </a:r>
            <a:endParaRPr lang="nl-N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1DB03A6-BDD6-445C-9FEB-49B99334315C}"/>
              </a:ext>
            </a:extLst>
          </p:cNvPr>
          <p:cNvSpPr txBox="1"/>
          <p:nvPr/>
        </p:nvSpPr>
        <p:spPr>
          <a:xfrm>
            <a:off x="268743" y="1258875"/>
            <a:ext cx="12084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Groep 1				Groep 2			Groep 3	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Fenne van de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Avoird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Sijmen de Groot	Kiki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Suijs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Stef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Verhaaren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	Willem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Stabel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Esmé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Horsten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Bente Jongbloeds		Lucas v.d. Bruggen	Anouk Wolfs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Sanne van Berkel		Niels Vlemmix		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Bodil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Hounou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Groep 4				Groep 5			 Groep 6</a:t>
            </a:r>
            <a:br>
              <a:rPr lang="nl-NL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Eline Bezemer			Floor Gudde		Eline van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Beast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Sanne Verschuren		Estelle Romijn		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Marienne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Jansen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Carlijn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Mutsters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Renee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Mos		Anne de Vos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Pleun </a:t>
            </a:r>
            <a:r>
              <a:rPr lang="nl-N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Labee</a:t>
            </a: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	Kimberley van Hoof Britt Timmermans</a:t>
            </a:r>
            <a:b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			Wessel Jacobs	 </a:t>
            </a:r>
            <a:endParaRPr lang="nl-NL" sz="2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27133B0-018A-4198-83E7-D4D96B9D14AD}"/>
              </a:ext>
            </a:extLst>
          </p:cNvPr>
          <p:cNvSpPr/>
          <p:nvPr/>
        </p:nvSpPr>
        <p:spPr>
          <a:xfrm>
            <a:off x="236659" y="1228398"/>
            <a:ext cx="116865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/>
            <a:endParaRPr lang="nl-NL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3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659" y="0"/>
            <a:ext cx="9530862" cy="10668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Groups 3A/3B</a:t>
            </a:r>
            <a:endParaRPr lang="nl-N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6659" y="1548028"/>
            <a:ext cx="124077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Groep 7			Groep 8			Groep 9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br>
              <a:rPr lang="nl-N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Cas Hendriks		Rick Sterrenburg		Gijs Scheffers</a:t>
            </a: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Quinten Jansen		Melissa Schmid		Rick van der Heijden</a:t>
            </a: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Justin Jansen		</a:t>
            </a:r>
            <a:r>
              <a:rPr 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Jeske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Embregts		Youri Sterk</a:t>
            </a: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Lisa Schoenmakers	Jesse van </a:t>
            </a:r>
            <a:r>
              <a:rPr 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Bijnen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	Bram van Gemert</a:t>
            </a:r>
            <a:b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</a:b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Fleur Smolders		Tim van Oorschot</a:t>
            </a:r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7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659" y="0"/>
            <a:ext cx="9530862" cy="10668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Leaflet Examples</a:t>
            </a:r>
            <a:endParaRPr lang="nl-N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12256" r="27971" b="66411"/>
          <a:stretch/>
        </p:blipFill>
        <p:spPr>
          <a:xfrm>
            <a:off x="651510" y="1554479"/>
            <a:ext cx="10232550" cy="42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001" y="158889"/>
            <a:ext cx="11820322" cy="10668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design a Leaflet</a:t>
            </a:r>
            <a:endParaRPr lang="nl-N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12001" y="1520310"/>
            <a:ext cx="1121183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</a:t>
            </a:r>
          </a:p>
          <a:p>
            <a:pPr lvl="1"/>
            <a:r>
              <a:rPr lang="nl-NL" sz="2400" b="1" dirty="0">
                <a:solidFill>
                  <a:schemeClr val="bg1"/>
                </a:solidFill>
              </a:rPr>
              <a:t>	</a:t>
            </a:r>
            <a:r>
              <a:rPr lang="nl-NL" sz="2400" dirty="0">
                <a:solidFill>
                  <a:schemeClr val="bg1"/>
                </a:solidFill>
              </a:rPr>
              <a:t>plan out </a:t>
            </a:r>
            <a:r>
              <a:rPr lang="nl-NL" sz="2400" dirty="0" err="1">
                <a:solidFill>
                  <a:schemeClr val="bg1"/>
                </a:solidFill>
              </a:rPr>
              <a:t>ideas</a:t>
            </a:r>
            <a:r>
              <a:rPr lang="nl-NL" sz="2400" dirty="0">
                <a:solidFill>
                  <a:schemeClr val="bg1"/>
                </a:solidFill>
              </a:rPr>
              <a:t>, brainstorm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nl-NL" sz="2400" b="1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each separate fold has its own focus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	think about how each part of your project will fit together</a:t>
            </a:r>
          </a:p>
          <a:p>
            <a:pPr marL="342900" indent="-342900">
              <a:buAutoNum type="arabicPeriod"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titles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different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	once you know your themes you can think of  catchy titles, slogans you want to use</a:t>
            </a: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nl-NL" sz="2400" b="1" dirty="0">
                <a:solidFill>
                  <a:schemeClr val="bg1"/>
                </a:solidFill>
              </a:rPr>
              <a:t>	</a:t>
            </a:r>
            <a:r>
              <a:rPr lang="nl-NL" sz="2400" dirty="0">
                <a:solidFill>
                  <a:schemeClr val="bg1"/>
                </a:solidFill>
              </a:rPr>
              <a:t>check </a:t>
            </a:r>
            <a:r>
              <a:rPr lang="nl-NL" sz="2400" dirty="0" err="1">
                <a:solidFill>
                  <a:schemeClr val="bg1"/>
                </a:solidFill>
              </a:rPr>
              <a:t>layout</a:t>
            </a:r>
            <a:r>
              <a:rPr lang="nl-NL" sz="2400" dirty="0">
                <a:solidFill>
                  <a:schemeClr val="bg1"/>
                </a:solidFill>
              </a:rPr>
              <a:t>, spelling, </a:t>
            </a:r>
            <a:r>
              <a:rPr lang="nl-NL" sz="2400" dirty="0" err="1">
                <a:solidFill>
                  <a:schemeClr val="bg1"/>
                </a:solidFill>
              </a:rPr>
              <a:t>grammar</a:t>
            </a:r>
            <a:endParaRPr lang="nl-NL" sz="2400" b="1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leaflet on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computer or on paper</a:t>
            </a:r>
          </a:p>
          <a:p>
            <a:pPr lvl="2"/>
            <a:r>
              <a:rPr lang="nl-NL" sz="2400" dirty="0" err="1">
                <a:solidFill>
                  <a:schemeClr val="bg1"/>
                </a:solidFill>
              </a:rPr>
              <a:t>create</a:t>
            </a:r>
            <a:r>
              <a:rPr lang="nl-NL" sz="2400" dirty="0">
                <a:solidFill>
                  <a:schemeClr val="bg1"/>
                </a:solidFill>
              </a:rPr>
              <a:t> the </a:t>
            </a:r>
            <a:r>
              <a:rPr lang="nl-NL" sz="2400" dirty="0" err="1">
                <a:solidFill>
                  <a:schemeClr val="bg1"/>
                </a:solidFill>
              </a:rPr>
              <a:t>version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you</a:t>
            </a:r>
            <a:r>
              <a:rPr lang="nl-NL" sz="2400" dirty="0">
                <a:solidFill>
                  <a:schemeClr val="bg1"/>
                </a:solidFill>
              </a:rPr>
              <a:t> want </a:t>
            </a:r>
            <a:r>
              <a:rPr lang="nl-NL" sz="2400" dirty="0" err="1">
                <a:solidFill>
                  <a:schemeClr val="bg1"/>
                </a:solidFill>
              </a:rPr>
              <a:t>to</a:t>
            </a:r>
            <a:r>
              <a:rPr lang="nl-NL" sz="2400" dirty="0">
                <a:solidFill>
                  <a:schemeClr val="bg1"/>
                </a:solidFill>
              </a:rPr>
              <a:t> present</a:t>
            </a:r>
          </a:p>
          <a:p>
            <a:pPr marL="342900" indent="-342900">
              <a:buFontTx/>
              <a:buAutoNum type="arabicPeriod"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leaflet, present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hand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in.</a:t>
            </a:r>
          </a:p>
          <a:p>
            <a:pPr lvl="2"/>
            <a:endParaRPr lang="nl-NL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endParaRPr lang="nl-NL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nl-NL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nl-NL" b="1" dirty="0">
              <a:solidFill>
                <a:schemeClr val="bg1"/>
              </a:solidFill>
            </a:endParaRPr>
          </a:p>
          <a:p>
            <a:pPr lvl="2"/>
            <a:endParaRPr lang="nl-NL" b="1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	. </a:t>
            </a: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7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82880"/>
            <a:ext cx="9812217" cy="3995226"/>
          </a:xfrm>
        </p:spPr>
        <p:txBody>
          <a:bodyPr>
            <a:normAutofit/>
          </a:bodyPr>
          <a:lstStyle/>
          <a:p>
            <a:pPr lvl="0"/>
            <a:b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6659" y="1742778"/>
            <a:ext cx="120045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			Design a leaflet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			</a:t>
            </a:r>
            <a:r>
              <a:rPr lang="nl-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oktober presenteren:</a:t>
            </a:r>
            <a:b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Groep 1,2,3	</a:t>
            </a:r>
            <a:b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nl-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oktober presenteren:</a:t>
            </a:r>
            <a:b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Groep 4,5,6</a:t>
            </a:r>
            <a:b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nl-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oktober presenteren</a:t>
            </a:r>
            <a:b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Groep 7,8,9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36659" y="0"/>
            <a:ext cx="953086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assignment</a:t>
            </a:r>
            <a:endParaRPr lang="nl-N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04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82880"/>
            <a:ext cx="9812217" cy="3995226"/>
          </a:xfrm>
        </p:spPr>
        <p:txBody>
          <a:bodyPr>
            <a:normAutofit/>
          </a:bodyPr>
          <a:lstStyle/>
          <a:p>
            <a:pPr lvl="0"/>
            <a:b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6659" y="1742778"/>
            <a:ext cx="120045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			Presenteer: Algemene indrukken, wat je ervan 				geleerd hebt(reflectie), je thema, was het nuttig; 				waarom wel waarom niet.</a:t>
            </a:r>
          </a:p>
          <a:p>
            <a:pPr lvl="0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Minimale eisen:</a:t>
            </a:r>
            <a:b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Presentatie is in het Engels</a:t>
            </a:r>
            <a:b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Iedereen is ongeveer 2 minuten aan het woord.</a:t>
            </a:r>
            <a:b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Leaflet is van kwaliteit. Maak er iets moois van.</a:t>
            </a:r>
            <a:b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Vormgeving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de leaflet is ieders eigen, bovenstaande onderwerpen zijn leidend. </a:t>
            </a:r>
          </a:p>
          <a:p>
            <a:pPr lvl="0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			Vanaf 7 oktober, zie groep indeling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36659" y="0"/>
            <a:ext cx="953086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</a:t>
            </a:r>
            <a:endParaRPr lang="nl-NL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925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TM03457485[[fn=Raster]]</Template>
  <TotalTime>14970</TotalTime>
  <Words>40</Words>
  <Application>Microsoft Office PowerPoint</Application>
  <PresentationFormat>Breedbeeld</PresentationFormat>
  <Paragraphs>60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Verdana</vt:lpstr>
      <vt:lpstr>Mesh</vt:lpstr>
      <vt:lpstr>Bijenstrategie dag. Leaflet Period 1</vt:lpstr>
      <vt:lpstr>Today</vt:lpstr>
      <vt:lpstr>The Groups 3A/3B</vt:lpstr>
      <vt:lpstr>The Groups 3A/3B</vt:lpstr>
      <vt:lpstr>The Leaflet Examples</vt:lpstr>
      <vt:lpstr>How to design a Leaflet</vt:lpstr>
      <vt:lpstr> </vt:lpstr>
      <vt:lpstr>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Susanne Dobbelsteen</dc:creator>
  <cp:lastModifiedBy>Gawein de Graaf</cp:lastModifiedBy>
  <cp:revision>63</cp:revision>
  <dcterms:created xsi:type="dcterms:W3CDTF">2015-06-08T11:33:51Z</dcterms:created>
  <dcterms:modified xsi:type="dcterms:W3CDTF">2019-09-26T11:09:14Z</dcterms:modified>
</cp:coreProperties>
</file>